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70" d="100"/>
          <a:sy n="70" d="100"/>
        </p:scale>
        <p:origin x="-24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C9C1D-D517-465F-91E4-411FD2BB62D1}" type="datetimeFigureOut">
              <a:rPr lang="pt-BR" smtClean="0"/>
              <a:t>30/09/2024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4E1A4-1FDD-46E3-8FB0-F2ADDA04CAFD}" type="slidenum">
              <a:rPr lang="pt-BR" smtClean="0"/>
              <a:t>‹nº›</a:t>
            </a:fld>
            <a:endParaRPr lang="pt-BR"/>
          </a:p>
        </p:txBody>
      </p:sp>
    </p:spTree>
    <p:extLst>
      <p:ext uri="{BB962C8B-B14F-4D97-AF65-F5344CB8AC3E}">
        <p14:creationId xmlns:p14="http://schemas.microsoft.com/office/powerpoint/2010/main" val="344652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simpleImageEBC4593F96F1425FB3D84C5BF02B5075</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advancedSlicerVisual</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META DA RECEITA POR ORIGEM - 2025</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advancedSlicerVisual</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META DA RECEITA POR ORIGEM - 2025</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META DA RECEITA POR ORIGEM - 2025</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META DA RECEITA POR ORIGEM - 2025</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META DA RECEITA POR ORIGEM - 2025</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META DA RECEITA POR ORIGEM - 2025</a:t>
            </a:r>
            <a:endParaRPr dirty="0"/>
          </a:p>
          <a:p>
            <a:r>
              <a:rPr b="0" dirty="0"/>
              <a:t>No alt text provided</a:t>
            </a:r>
            <a:endParaRPr dirty="0"/>
          </a:p>
          <a:p>
            <a:endParaRPr dirty="0"/>
          </a:p>
          <a:p>
            <a:r>
              <a:rPr b="1" dirty="0"/>
              <a:t>RECEITA POR ANO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DESPESA POR ANO</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META 2025</a:t>
            </a:r>
            <a:endParaRPr dirty="0"/>
          </a:p>
          <a:p>
            <a:r>
              <a:rPr b="0" dirty="0"/>
              <a:t>No alt text provided</a:t>
            </a:r>
            <a:endParaRPr dirty="0"/>
          </a:p>
          <a:p>
            <a:endParaRPr dirty="0"/>
          </a:p>
          <a:p>
            <a:r>
              <a:rPr b="1" dirty="0"/>
              <a:t>DESPESA POR NATUREZA</a:t>
            </a:r>
            <a:endParaRPr dirty="0"/>
          </a:p>
          <a:p>
            <a:r>
              <a:rPr b="0" dirty="0"/>
              <a:t>No alt text provided</a:t>
            </a:r>
            <a:endParaRPr dirty="0"/>
          </a:p>
          <a:p>
            <a:endParaRPr dirty="0"/>
          </a:p>
          <a:p>
            <a:r>
              <a:rPr b="1" dirty="0"/>
              <a:t>DESPESA POR ANO</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DESPESA POR FUNÇÃO</a:t>
            </a:r>
            <a:endParaRPr dirty="0"/>
          </a:p>
          <a:p>
            <a:r>
              <a:rPr b="0" dirty="0"/>
              <a:t>No alt text provided</a:t>
            </a:r>
            <a:endParaRPr dirty="0"/>
          </a:p>
          <a:p>
            <a:endParaRPr dirty="0"/>
          </a:p>
          <a:p>
            <a:r>
              <a:rPr b="1" dirty="0"/>
              <a:t>DESPESA POR SUBFUNÇÃO</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DESPESA POR PROGRAMA</a:t>
            </a:r>
            <a:endParaRPr dirty="0"/>
          </a:p>
          <a:p>
            <a:r>
              <a:rPr b="0" dirty="0"/>
              <a:t>No alt text provided</a:t>
            </a:r>
            <a:endParaRPr dirty="0"/>
          </a:p>
          <a:p>
            <a:endParaRPr dirty="0"/>
          </a:p>
          <a:p>
            <a:r>
              <a:rPr b="1" dirty="0"/>
              <a:t>DESPESA POR ÓRGÃO</a:t>
            </a:r>
            <a:endParaRPr dirty="0"/>
          </a:p>
          <a:p>
            <a:r>
              <a:rPr b="0" dirty="0"/>
              <a:t>No alt text provided</a:t>
            </a:r>
            <a:endParaRPr dirty="0"/>
          </a:p>
          <a:p>
            <a:endParaRPr dirty="0"/>
          </a:p>
          <a:p>
            <a:r>
              <a:rPr b="1" dirty="0"/>
              <a:t>RECEITAS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Despesa por Entidade</a:t>
            </a:r>
            <a:endParaRPr dirty="0"/>
          </a:p>
          <a:p>
            <a:r>
              <a:rPr b="0" dirty="0"/>
              <a:t>No alt text provided</a:t>
            </a:r>
            <a:endParaRPr dirty="0"/>
          </a:p>
          <a:p>
            <a:endParaRPr dirty="0"/>
          </a:p>
          <a:p>
            <a:r>
              <a:rPr b="1" dirty="0"/>
              <a:t>DESPESA POR NATUREZA</a:t>
            </a:r>
            <a:endParaRPr dirty="0"/>
          </a:p>
          <a:p>
            <a:r>
              <a:rPr b="0" dirty="0"/>
              <a:t>No alt text provided</a:t>
            </a:r>
            <a:endParaRPr dirty="0"/>
          </a:p>
          <a:p>
            <a:endParaRPr dirty="0"/>
          </a:p>
          <a:p>
            <a:r>
              <a:rPr b="1" dirty="0"/>
              <a:t>DESPESA POR ÓRGÃO</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Apuração x Limite</a:t>
            </a:r>
            <a:endParaRPr dirty="0"/>
          </a:p>
          <a:p>
            <a:r>
              <a:rPr b="0" dirty="0"/>
              <a:t>No alt text provided</a:t>
            </a:r>
            <a:endParaRPr dirty="0"/>
          </a:p>
          <a:p>
            <a:endParaRPr dirty="0"/>
          </a:p>
          <a:p>
            <a:r>
              <a:rPr b="1" dirty="0"/>
              <a:t>advancedSlicerVisual</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simpleImageEBC4593F96F1425FB3D84C5BF02B5075</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RECEITAS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CENÁRIO INFLACIONÁRIO</a:t>
            </a:r>
            <a:endParaRPr dirty="0"/>
          </a:p>
          <a:p>
            <a:r>
              <a:rPr b="0" dirty="0"/>
              <a:t>No alt text provided</a:t>
            </a:r>
            <a:endParaRPr dirty="0"/>
          </a:p>
          <a:p>
            <a:endParaRPr dirty="0"/>
          </a:p>
          <a:p>
            <a:r>
              <a:rPr b="1" dirty="0"/>
              <a:t>CENÁRIO CAMBIAL</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CENÁRIO DE VARIAÇÃO DO PIB</a:t>
            </a:r>
            <a:endParaRPr dirty="0"/>
          </a:p>
          <a:p>
            <a:r>
              <a:rPr b="0" dirty="0"/>
              <a:t>No alt text provided</a:t>
            </a:r>
            <a:endParaRPr dirty="0"/>
          </a:p>
          <a:p>
            <a:endParaRPr dirty="0"/>
          </a:p>
          <a:p>
            <a:r>
              <a:rPr b="1" dirty="0"/>
              <a:t>CENÁRIO DA TAXA SELIC</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‹nº›</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e9236a-c7a0-4b3d-b0ea-6b29905c1387/?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shape ,card ,simpleImageEBC4593F96F1425FB3D84C5BF02B5075 ,textbox ,cardVisual ,image ,shape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Home</a:t>
            </a:r>
          </a:p>
        </p:txBody>
      </p:sp>
      <p:pic>
        <p:nvPicPr>
          <p:cNvPr id="7" name="Imagem 6">
            <a:extLst>
              <a:ext uri="{FF2B5EF4-FFF2-40B4-BE49-F238E27FC236}">
                <a16:creationId xmlns:a16="http://schemas.microsoft.com/office/drawing/2014/main" xmlns="" id="{C5B30E2B-AA17-AE15-A8E1-C001D1955338}"/>
              </a:ext>
            </a:extLst>
          </p:cNvPr>
          <p:cNvPicPr>
            <a:picLocks noChangeAspect="1"/>
          </p:cNvPicPr>
          <p:nvPr/>
        </p:nvPicPr>
        <p:blipFill>
          <a:blip r:embed="rId5"/>
          <a:stretch>
            <a:fillRect/>
          </a:stretch>
        </p:blipFill>
        <p:spPr>
          <a:xfrm>
            <a:off x="5024289" y="457200"/>
            <a:ext cx="2278211" cy="17163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RECEITA POR ANO ,advancedSlicerVisual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Cenário Receita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META DA RECEITA POR ORIGEM - 2025 ,RECEITA POR ANO ,advancedSlicerVisual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Receita por Origem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META DA RECEITA POR ORIGEM - 2025 ,RECEITA POR ANO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Receita Tributária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META DA RECEITA POR ORIGEM - 2025 ,RECEITA POR ANO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Transferências Correntes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META DA RECEITA POR ORIGEM - 2025 ,RECEITA POR ANO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Transferências União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RECEITAS ,META DA RECEITA POR ORIGEM - 2025 ,RECEITA POR ANO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Transferências Fundo a Fundo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META DA RECEITA POR ORIGEM - 2025 ,RECEITA POR ANO ,textbox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Transferências Estado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shape ,textbox ,shape ,card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Capa Despesa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textbox ,actionButton ,actionButton ,actionButton ,actionButton ,DESPESA POR ANO.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Cenário Despesa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RECEITAS ,textbox ,actionButton ,actionButton ,actionButton ,actionButton ,META 2025 ,DESPESA POR NATUREZA ,DESPESA POR ANO.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Despesa por Órgão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image ,textbox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Audiência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ESPESA POR FUNÇÃO ,DESPESA POR SUBFUNÇÃO ,RECEITAS ,actionButton ,actionButton ,actionButton ,actionButton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Despesa por Função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ESPESA POR PROGRAMA ,DESPESA POR ÓRGÃO ,RECEITAS ,actionButton ,actionButton ,actionButton ,actionButton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Despesa por Programa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espesa por Entidade ,DESPESA POR NATUREZA ,DESPESA POR ÓRGÃO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Despesa por Órgão/Ação (NOVO)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image ,image ,cardVisual ,cardVisual ,Apuração x Limite ,advancedSlicerVisual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Limite de Gasto com Pessoal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impleImageEBC4593F96F1425FB3D84C5BF02B5075 ,textbox ,cardVisual ,shape ,shape ,shape ,shape ,textbox ,textbox ,textbox ,textbox ,imag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Fim</a:t>
            </a:r>
          </a:p>
        </p:txBody>
      </p:sp>
      <p:pic>
        <p:nvPicPr>
          <p:cNvPr id="5" name="Imagem 4">
            <a:extLst>
              <a:ext uri="{FF2B5EF4-FFF2-40B4-BE49-F238E27FC236}">
                <a16:creationId xmlns:a16="http://schemas.microsoft.com/office/drawing/2014/main" xmlns="" id="{53AC3A11-BFE3-F385-01BC-6C98ED1A95D0}"/>
              </a:ext>
            </a:extLst>
          </p:cNvPr>
          <p:cNvPicPr>
            <a:picLocks noChangeAspect="1"/>
          </p:cNvPicPr>
          <p:nvPr/>
        </p:nvPicPr>
        <p:blipFill>
          <a:blip r:embed="rId5"/>
          <a:stretch>
            <a:fillRect/>
          </a:stretch>
        </p:blipFill>
        <p:spPr>
          <a:xfrm>
            <a:off x="5033814" y="457200"/>
            <a:ext cx="2124371" cy="16004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shape ,shap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PPA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shape ,shap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LDO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shape ,shap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LOA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shape ,shap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PPA-LDO-LOA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hape ,shap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Etapas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CEITAS ,textbox ,CENÁRIO INFLACIONÁRIO ,CENÁRIO CAMBIAL ,card ,actionButton ,actionButton ,actionButton ,actionButton ,shape ,shape ,shape ,shape ,CENÁRIO DE VARIAÇÃO DO PIB ,CENÁRIO DA TAXA SELIC.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Cenário Economico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hape ,shape ,textbox ,actionButton ,shape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Capa Receita</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TotalTime>
  <Words>1120</Words>
  <Application>Microsoft Office PowerPoint</Application>
  <PresentationFormat>Personalizar</PresentationFormat>
  <Paragraphs>591</Paragraphs>
  <Slides>24</Slides>
  <Notes>24</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Custom Design</vt:lpstr>
      <vt:lpstr>Home</vt:lpstr>
      <vt:lpstr>Audiência</vt:lpstr>
      <vt:lpstr>PPA</vt:lpstr>
      <vt:lpstr>LDO</vt:lpstr>
      <vt:lpstr>LOA</vt:lpstr>
      <vt:lpstr>PPA-LDO-LOA</vt:lpstr>
      <vt:lpstr>Etapas</vt:lpstr>
      <vt:lpstr>Cenário Economico</vt:lpstr>
      <vt:lpstr>Capa Receita</vt:lpstr>
      <vt:lpstr>Cenário Receita</vt:lpstr>
      <vt:lpstr>Receita por Origem</vt:lpstr>
      <vt:lpstr>Receita Tributária</vt:lpstr>
      <vt:lpstr>Transferências Correntes</vt:lpstr>
      <vt:lpstr>Transferências União</vt:lpstr>
      <vt:lpstr>Transferências Fundo a Fundo</vt:lpstr>
      <vt:lpstr>Transferências Estado</vt:lpstr>
      <vt:lpstr>Capa Despesa</vt:lpstr>
      <vt:lpstr>Cenário Despesa</vt:lpstr>
      <vt:lpstr>Despesa por Órgão</vt:lpstr>
      <vt:lpstr>Despesa por Função</vt:lpstr>
      <vt:lpstr>Despesa por Programa</vt:lpstr>
      <vt:lpstr>Despesa por Órgão/Ação (NOVO)</vt:lpstr>
      <vt:lpstr>Limite de Gasto com Pessoal</vt:lpstr>
      <vt:lpstr>Fim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Camara</cp:lastModifiedBy>
  <cp:revision>6</cp:revision>
  <dcterms:created xsi:type="dcterms:W3CDTF">2016-09-04T11:54:55Z</dcterms:created>
  <dcterms:modified xsi:type="dcterms:W3CDTF">2024-09-30T18:57:59Z</dcterms:modified>
</cp:coreProperties>
</file>